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5C33371-1BAE-43D1-837A-EE450110527F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9FE6F44-46C9-4CA7-928D-5C5E522C6FA2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33371-1BAE-43D1-837A-EE450110527F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E6F44-46C9-4CA7-928D-5C5E522C6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33371-1BAE-43D1-837A-EE450110527F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E6F44-46C9-4CA7-928D-5C5E522C6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33371-1BAE-43D1-837A-EE450110527F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E6F44-46C9-4CA7-928D-5C5E522C6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33371-1BAE-43D1-837A-EE450110527F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E6F44-46C9-4CA7-928D-5C5E522C6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33371-1BAE-43D1-837A-EE450110527F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E6F44-46C9-4CA7-928D-5C5E522C6FA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33371-1BAE-43D1-837A-EE450110527F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E6F44-46C9-4CA7-928D-5C5E522C6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33371-1BAE-43D1-837A-EE450110527F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E6F44-46C9-4CA7-928D-5C5E522C6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33371-1BAE-43D1-837A-EE450110527F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E6F44-46C9-4CA7-928D-5C5E522C6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33371-1BAE-43D1-837A-EE450110527F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E6F44-46C9-4CA7-928D-5C5E522C6FA2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C33371-1BAE-43D1-837A-EE450110527F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FE6F44-46C9-4CA7-928D-5C5E522C6F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5C33371-1BAE-43D1-837A-EE450110527F}" type="datetimeFigureOut">
              <a:rPr lang="en-US" smtClean="0"/>
              <a:t>12/19/2014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9FE6F44-46C9-4CA7-928D-5C5E522C6F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 your own…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Finish your essay outline </a:t>
            </a:r>
          </a:p>
          <a:p>
            <a:r>
              <a:rPr lang="en-US" sz="4000" dirty="0" smtClean="0"/>
              <a:t>After the outline has been </a:t>
            </a:r>
            <a:r>
              <a:rPr lang="en-US" sz="4000" u="sng" dirty="0" smtClean="0"/>
              <a:t>completed and checked </a:t>
            </a:r>
            <a:r>
              <a:rPr lang="en-US" sz="4000" dirty="0" smtClean="0"/>
              <a:t>by Miss </a:t>
            </a:r>
            <a:r>
              <a:rPr lang="en-US" sz="4000" dirty="0" err="1" smtClean="0"/>
              <a:t>Goodine</a:t>
            </a:r>
            <a:r>
              <a:rPr lang="en-US" sz="4000" dirty="0" smtClean="0"/>
              <a:t>, complete extra credit assignment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57741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Extra Credit Opportunity!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 </a:t>
            </a:r>
            <a:r>
              <a:rPr lang="en-US" i="1" dirty="0" smtClean="0"/>
              <a:t>The Giver</a:t>
            </a:r>
            <a:r>
              <a:rPr lang="en-US" dirty="0" smtClean="0"/>
              <a:t> pick the scene you think is most important and related to the theme of the book.</a:t>
            </a:r>
          </a:p>
          <a:p>
            <a:r>
              <a:rPr lang="en-US" dirty="0" smtClean="0"/>
              <a:t>Write a paragraph</a:t>
            </a:r>
          </a:p>
          <a:p>
            <a:pPr lvl="1"/>
            <a:r>
              <a:rPr lang="en-US" dirty="0" smtClean="0"/>
              <a:t>Explain the theme of the book</a:t>
            </a:r>
          </a:p>
          <a:p>
            <a:pPr lvl="1"/>
            <a:r>
              <a:rPr lang="en-US" dirty="0" smtClean="0"/>
              <a:t>Explain how this scene is important </a:t>
            </a:r>
          </a:p>
          <a:p>
            <a:pPr lvl="1"/>
            <a:r>
              <a:rPr lang="en-US" dirty="0" smtClean="0"/>
              <a:t>Explain how this scene connects to the theme</a:t>
            </a:r>
          </a:p>
          <a:p>
            <a:pPr lvl="1"/>
            <a:r>
              <a:rPr lang="en-US" dirty="0" smtClean="0"/>
              <a:t>Draw your own representation of the scene you selected!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8179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</TotalTime>
  <Words>81</Words>
  <Application>Microsoft Office PowerPoint</Application>
  <PresentationFormat>On-screen Show (4:3)</PresentationFormat>
  <Paragraphs>10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Austin</vt:lpstr>
      <vt:lpstr>On your own…</vt:lpstr>
      <vt:lpstr>Extra Credit Opportunity!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 your own…</dc:title>
  <dc:creator>Goodine, Lindsey</dc:creator>
  <cp:lastModifiedBy>Goodine, Lindsey</cp:lastModifiedBy>
  <cp:revision>1</cp:revision>
  <dcterms:created xsi:type="dcterms:W3CDTF">2014-12-19T12:18:23Z</dcterms:created>
  <dcterms:modified xsi:type="dcterms:W3CDTF">2014-12-19T12:23:40Z</dcterms:modified>
</cp:coreProperties>
</file>